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94660"/>
  </p:normalViewPr>
  <p:slideViewPr>
    <p:cSldViewPr snapToGrid="0">
      <p:cViewPr varScale="1">
        <p:scale>
          <a:sx n="79" d="100"/>
          <a:sy n="79" d="100"/>
        </p:scale>
        <p:origin x="2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 biology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the microbes grow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6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Microbiology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grow through cell division</a:t>
            </a:r>
          </a:p>
          <a:p>
            <a:r>
              <a:rPr lang="en-US" dirty="0" smtClean="0"/>
              <a:t>Microbiology is the multiplication </a:t>
            </a:r>
          </a:p>
          <a:p>
            <a:r>
              <a:rPr lang="en-US" dirty="0" err="1" smtClean="0"/>
              <a:t>Microbilogy</a:t>
            </a:r>
            <a:endParaRPr lang="en-US" dirty="0" smtClean="0"/>
          </a:p>
          <a:p>
            <a:r>
              <a:rPr lang="en-US" dirty="0" smtClean="0"/>
              <a:t>Biology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13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75238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</TotalTime>
  <Words>18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Micro biology</vt:lpstr>
      <vt:lpstr>Microbiology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 biology</dc:title>
  <dc:creator>amos kamau</dc:creator>
  <cp:lastModifiedBy>amos kamau</cp:lastModifiedBy>
  <cp:revision>1</cp:revision>
  <dcterms:created xsi:type="dcterms:W3CDTF">2018-07-10T02:48:21Z</dcterms:created>
  <dcterms:modified xsi:type="dcterms:W3CDTF">2018-07-10T02:53:14Z</dcterms:modified>
</cp:coreProperties>
</file>